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Oswald Regular"/>
      <p:regular r:id="rId14"/>
      <p:bold r:id="rId15"/>
    </p:embeddedFont>
    <p:embeddedFont>
      <p:font typeface="Montserrat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swaldRegular-bold.fntdata"/><Relationship Id="rId14" Type="http://schemas.openxmlformats.org/officeDocument/2006/relationships/font" Target="fonts/OswaldRegular-regular.fntdata"/><Relationship Id="rId17" Type="http://schemas.openxmlformats.org/officeDocument/2006/relationships/font" Target="fonts/Montserrat-bold.fntdata"/><Relationship Id="rId16" Type="http://schemas.openxmlformats.org/officeDocument/2006/relationships/font" Target="fonts/Montserrat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ontserrat-boldItalic.fntdata"/><Relationship Id="rId6" Type="http://schemas.openxmlformats.org/officeDocument/2006/relationships/slide" Target="slides/slide1.xml"/><Relationship Id="rId18" Type="http://schemas.openxmlformats.org/officeDocument/2006/relationships/font" Target="fonts/Montserrat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906f212a6f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906f212a6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90673c75ed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90673c75ed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90673c75ed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90673c75ed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90673c75ed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90673c75ed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90673c75ed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90673c75ed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90673c75ed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90673c75ed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90673c75ed_0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90673c75ed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1.png"/><Relationship Id="rId7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2.png"/><Relationship Id="rId7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2.png"/><Relationship Id="rId7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2.png"/><Relationship Id="rId7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2.png"/><Relationship Id="rId7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2.png"/><Relationship Id="rId7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jpg"/><Relationship Id="rId4" Type="http://schemas.openxmlformats.org/officeDocument/2006/relationships/image" Target="../media/image5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2.png"/><Relationship Id="rId8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764275" y="268050"/>
            <a:ext cx="6257400" cy="7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latin typeface="Oswald Regular"/>
                <a:ea typeface="Oswald Regular"/>
                <a:cs typeface="Oswald Regular"/>
                <a:sym typeface="Oswald Regular"/>
              </a:rPr>
              <a:t>I Did It! Token Chart</a:t>
            </a:r>
            <a:endParaRPr sz="4200">
              <a:latin typeface="Oswald Regular"/>
              <a:ea typeface="Oswald Regular"/>
              <a:cs typeface="Oswald Regular"/>
              <a:sym typeface="Oswald Regular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2764125" y="982650"/>
            <a:ext cx="6257400" cy="7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Montserrat"/>
                <a:ea typeface="Montserrat"/>
                <a:cs typeface="Montserrat"/>
                <a:sym typeface="Montserrat"/>
              </a:rPr>
              <a:t>I am working for _____________________</a:t>
            </a:r>
            <a:endParaRPr sz="1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2946300" y="2126250"/>
            <a:ext cx="911400" cy="891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4171969" y="2126250"/>
            <a:ext cx="911400" cy="891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5397638" y="2126250"/>
            <a:ext cx="911400" cy="891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6623306" y="2126250"/>
            <a:ext cx="911400" cy="891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7848975" y="2126250"/>
            <a:ext cx="911400" cy="891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1" name="Google Shape;6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7275" y="2134373"/>
            <a:ext cx="876646" cy="8752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7268" y="1206784"/>
            <a:ext cx="876659" cy="875238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67268" y="3061958"/>
            <a:ext cx="876659" cy="87523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67268" y="3989548"/>
            <a:ext cx="876659" cy="875238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67272" y="268038"/>
            <a:ext cx="876651" cy="8757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/>
        </p:nvSpPr>
        <p:spPr>
          <a:xfrm>
            <a:off x="2764275" y="268050"/>
            <a:ext cx="6257400" cy="7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latin typeface="Oswald Regular"/>
                <a:ea typeface="Oswald Regular"/>
                <a:cs typeface="Oswald Regular"/>
                <a:sym typeface="Oswald Regular"/>
              </a:rPr>
              <a:t>I Did It! Token Chart</a:t>
            </a:r>
            <a:endParaRPr sz="4200">
              <a:latin typeface="Oswald Regular"/>
              <a:ea typeface="Oswald Regular"/>
              <a:cs typeface="Oswald Regular"/>
              <a:sym typeface="Oswald Regular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2764125" y="982650"/>
            <a:ext cx="6257400" cy="7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Montserrat"/>
                <a:ea typeface="Montserrat"/>
                <a:cs typeface="Montserrat"/>
                <a:sym typeface="Montserrat"/>
              </a:rPr>
              <a:t>I am working for _____________________</a:t>
            </a:r>
            <a:endParaRPr sz="1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2" name="Google Shape;72;p14"/>
          <p:cNvSpPr/>
          <p:nvPr/>
        </p:nvSpPr>
        <p:spPr>
          <a:xfrm>
            <a:off x="2946300" y="2126250"/>
            <a:ext cx="911400" cy="891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4"/>
          <p:cNvSpPr/>
          <p:nvPr/>
        </p:nvSpPr>
        <p:spPr>
          <a:xfrm>
            <a:off x="4171969" y="2126250"/>
            <a:ext cx="911400" cy="891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4"/>
          <p:cNvSpPr/>
          <p:nvPr/>
        </p:nvSpPr>
        <p:spPr>
          <a:xfrm>
            <a:off x="5397638" y="2126250"/>
            <a:ext cx="911400" cy="891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4"/>
          <p:cNvSpPr/>
          <p:nvPr/>
        </p:nvSpPr>
        <p:spPr>
          <a:xfrm>
            <a:off x="6623306" y="2126250"/>
            <a:ext cx="911400" cy="891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4"/>
          <p:cNvSpPr/>
          <p:nvPr/>
        </p:nvSpPr>
        <p:spPr>
          <a:xfrm>
            <a:off x="7848975" y="2126250"/>
            <a:ext cx="911400" cy="891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7" name="Google Shape;7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81047" y="2133888"/>
            <a:ext cx="876651" cy="875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7275" y="2134373"/>
            <a:ext cx="876646" cy="875233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67268" y="1206784"/>
            <a:ext cx="876659" cy="87523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67268" y="3061958"/>
            <a:ext cx="876659" cy="875238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67268" y="3989548"/>
            <a:ext cx="876659" cy="8752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5"/>
          <p:cNvSpPr txBox="1"/>
          <p:nvPr/>
        </p:nvSpPr>
        <p:spPr>
          <a:xfrm>
            <a:off x="2764275" y="268050"/>
            <a:ext cx="6257400" cy="7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200">
                <a:solidFill>
                  <a:schemeClr val="dk1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I Did It! Token Chart</a:t>
            </a:r>
            <a:endParaRPr sz="4200">
              <a:solidFill>
                <a:schemeClr val="dk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200">
              <a:latin typeface="Oswald Regular"/>
              <a:ea typeface="Oswald Regular"/>
              <a:cs typeface="Oswald Regular"/>
              <a:sym typeface="Oswald Regular"/>
            </a:endParaRPr>
          </a:p>
        </p:txBody>
      </p:sp>
      <p:sp>
        <p:nvSpPr>
          <p:cNvPr id="87" name="Google Shape;87;p15"/>
          <p:cNvSpPr txBox="1"/>
          <p:nvPr/>
        </p:nvSpPr>
        <p:spPr>
          <a:xfrm>
            <a:off x="2764125" y="982650"/>
            <a:ext cx="6257400" cy="7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Montserrat"/>
                <a:ea typeface="Montserrat"/>
                <a:cs typeface="Montserrat"/>
                <a:sym typeface="Montserrat"/>
              </a:rPr>
              <a:t>I am working for _____________________</a:t>
            </a:r>
            <a:endParaRPr sz="1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8" name="Google Shape;88;p15"/>
          <p:cNvSpPr/>
          <p:nvPr/>
        </p:nvSpPr>
        <p:spPr>
          <a:xfrm>
            <a:off x="2946300" y="2126250"/>
            <a:ext cx="911400" cy="891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5"/>
          <p:cNvSpPr/>
          <p:nvPr/>
        </p:nvSpPr>
        <p:spPr>
          <a:xfrm>
            <a:off x="4171969" y="2126250"/>
            <a:ext cx="911400" cy="891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5"/>
          <p:cNvSpPr/>
          <p:nvPr/>
        </p:nvSpPr>
        <p:spPr>
          <a:xfrm>
            <a:off x="5397638" y="2126250"/>
            <a:ext cx="911400" cy="891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5"/>
          <p:cNvSpPr/>
          <p:nvPr/>
        </p:nvSpPr>
        <p:spPr>
          <a:xfrm>
            <a:off x="6623306" y="2126250"/>
            <a:ext cx="911400" cy="891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5"/>
          <p:cNvSpPr/>
          <p:nvPr/>
        </p:nvSpPr>
        <p:spPr>
          <a:xfrm>
            <a:off x="7848975" y="2126250"/>
            <a:ext cx="911400" cy="891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3" name="Google Shape;9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81047" y="2133888"/>
            <a:ext cx="876651" cy="875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7275" y="2134373"/>
            <a:ext cx="876646" cy="875233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89343" y="2134134"/>
            <a:ext cx="876659" cy="875238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67268" y="3061958"/>
            <a:ext cx="876659" cy="875238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67268" y="3989548"/>
            <a:ext cx="876659" cy="8752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/>
        </p:nvSpPr>
        <p:spPr>
          <a:xfrm>
            <a:off x="2764275" y="268050"/>
            <a:ext cx="6257400" cy="7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200">
                <a:solidFill>
                  <a:schemeClr val="dk1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I Did It! Token Chart</a:t>
            </a:r>
            <a:endParaRPr sz="4200">
              <a:solidFill>
                <a:schemeClr val="dk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200">
              <a:latin typeface="Oswald Regular"/>
              <a:ea typeface="Oswald Regular"/>
              <a:cs typeface="Oswald Regular"/>
              <a:sym typeface="Oswald Regular"/>
            </a:endParaRPr>
          </a:p>
        </p:txBody>
      </p:sp>
      <p:sp>
        <p:nvSpPr>
          <p:cNvPr id="103" name="Google Shape;103;p16"/>
          <p:cNvSpPr txBox="1"/>
          <p:nvPr/>
        </p:nvSpPr>
        <p:spPr>
          <a:xfrm>
            <a:off x="2764125" y="982650"/>
            <a:ext cx="6257400" cy="7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Montserrat"/>
                <a:ea typeface="Montserrat"/>
                <a:cs typeface="Montserrat"/>
                <a:sym typeface="Montserrat"/>
              </a:rPr>
              <a:t>I am working for _____________________</a:t>
            </a:r>
            <a:endParaRPr sz="1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4" name="Google Shape;104;p16"/>
          <p:cNvSpPr/>
          <p:nvPr/>
        </p:nvSpPr>
        <p:spPr>
          <a:xfrm>
            <a:off x="2946300" y="2126250"/>
            <a:ext cx="911400" cy="891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6"/>
          <p:cNvSpPr/>
          <p:nvPr/>
        </p:nvSpPr>
        <p:spPr>
          <a:xfrm>
            <a:off x="4171969" y="2126250"/>
            <a:ext cx="911400" cy="891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6"/>
          <p:cNvSpPr/>
          <p:nvPr/>
        </p:nvSpPr>
        <p:spPr>
          <a:xfrm>
            <a:off x="5397638" y="2126250"/>
            <a:ext cx="911400" cy="891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6"/>
          <p:cNvSpPr/>
          <p:nvPr/>
        </p:nvSpPr>
        <p:spPr>
          <a:xfrm>
            <a:off x="6623306" y="2126250"/>
            <a:ext cx="911400" cy="891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6"/>
          <p:cNvSpPr/>
          <p:nvPr/>
        </p:nvSpPr>
        <p:spPr>
          <a:xfrm>
            <a:off x="7848975" y="2126250"/>
            <a:ext cx="911400" cy="891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9" name="Google Shape;10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81047" y="2133888"/>
            <a:ext cx="876651" cy="875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06325" y="2134136"/>
            <a:ext cx="876646" cy="8752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89343" y="2134134"/>
            <a:ext cx="876659" cy="8752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67268" y="3061958"/>
            <a:ext cx="876659" cy="8752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67268" y="3989548"/>
            <a:ext cx="876659" cy="8752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7"/>
          <p:cNvSpPr txBox="1"/>
          <p:nvPr/>
        </p:nvSpPr>
        <p:spPr>
          <a:xfrm>
            <a:off x="2764275" y="268050"/>
            <a:ext cx="6257400" cy="7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200">
                <a:solidFill>
                  <a:schemeClr val="dk1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I Did It! Token Chart</a:t>
            </a:r>
            <a:endParaRPr sz="4200">
              <a:solidFill>
                <a:schemeClr val="dk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200">
              <a:latin typeface="Oswald Regular"/>
              <a:ea typeface="Oswald Regular"/>
              <a:cs typeface="Oswald Regular"/>
              <a:sym typeface="Oswald Regular"/>
            </a:endParaRPr>
          </a:p>
        </p:txBody>
      </p:sp>
      <p:sp>
        <p:nvSpPr>
          <p:cNvPr id="119" name="Google Shape;119;p17"/>
          <p:cNvSpPr txBox="1"/>
          <p:nvPr/>
        </p:nvSpPr>
        <p:spPr>
          <a:xfrm>
            <a:off x="2764125" y="982650"/>
            <a:ext cx="6257400" cy="7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Montserrat"/>
                <a:ea typeface="Montserrat"/>
                <a:cs typeface="Montserrat"/>
                <a:sym typeface="Montserrat"/>
              </a:rPr>
              <a:t>I am working for _____________________</a:t>
            </a:r>
            <a:endParaRPr sz="1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0" name="Google Shape;120;p17"/>
          <p:cNvSpPr/>
          <p:nvPr/>
        </p:nvSpPr>
        <p:spPr>
          <a:xfrm>
            <a:off x="2946300" y="2126250"/>
            <a:ext cx="911400" cy="891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7"/>
          <p:cNvSpPr/>
          <p:nvPr/>
        </p:nvSpPr>
        <p:spPr>
          <a:xfrm>
            <a:off x="4171969" y="2126250"/>
            <a:ext cx="911400" cy="891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7"/>
          <p:cNvSpPr/>
          <p:nvPr/>
        </p:nvSpPr>
        <p:spPr>
          <a:xfrm>
            <a:off x="5397638" y="2126250"/>
            <a:ext cx="911400" cy="891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7"/>
          <p:cNvSpPr/>
          <p:nvPr/>
        </p:nvSpPr>
        <p:spPr>
          <a:xfrm>
            <a:off x="6623306" y="2126250"/>
            <a:ext cx="911400" cy="891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7"/>
          <p:cNvSpPr/>
          <p:nvPr/>
        </p:nvSpPr>
        <p:spPr>
          <a:xfrm>
            <a:off x="7848975" y="2126250"/>
            <a:ext cx="911400" cy="891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5" name="Google Shape;12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81047" y="2133888"/>
            <a:ext cx="876651" cy="875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06325" y="2134136"/>
            <a:ext cx="876646" cy="8752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89343" y="2134134"/>
            <a:ext cx="876659" cy="8752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640680" y="2134133"/>
            <a:ext cx="876659" cy="8752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1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67268" y="3989548"/>
            <a:ext cx="876659" cy="8752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8"/>
          <p:cNvSpPr txBox="1"/>
          <p:nvPr/>
        </p:nvSpPr>
        <p:spPr>
          <a:xfrm>
            <a:off x="165062" y="268050"/>
            <a:ext cx="8856600" cy="100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200">
                <a:solidFill>
                  <a:schemeClr val="dk1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I Did It! Token Chart</a:t>
            </a:r>
            <a:endParaRPr sz="4200">
              <a:solidFill>
                <a:schemeClr val="dk1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200">
              <a:latin typeface="Oswald Regular"/>
              <a:ea typeface="Oswald Regular"/>
              <a:cs typeface="Oswald Regular"/>
              <a:sym typeface="Oswald Regular"/>
            </a:endParaRPr>
          </a:p>
        </p:txBody>
      </p:sp>
      <p:sp>
        <p:nvSpPr>
          <p:cNvPr id="135" name="Google Shape;135;p18"/>
          <p:cNvSpPr txBox="1"/>
          <p:nvPr/>
        </p:nvSpPr>
        <p:spPr>
          <a:xfrm>
            <a:off x="164850" y="1279484"/>
            <a:ext cx="8856600" cy="100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Montserrat"/>
                <a:ea typeface="Montserrat"/>
                <a:cs typeface="Montserrat"/>
                <a:sym typeface="Montserrat"/>
              </a:rPr>
              <a:t>I have earned  _____________________</a:t>
            </a:r>
            <a:endParaRPr sz="1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6" name="Google Shape;136;p18"/>
          <p:cNvSpPr/>
          <p:nvPr/>
        </p:nvSpPr>
        <p:spPr>
          <a:xfrm>
            <a:off x="422697" y="2364717"/>
            <a:ext cx="1290000" cy="1261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8"/>
          <p:cNvSpPr/>
          <p:nvPr/>
        </p:nvSpPr>
        <p:spPr>
          <a:xfrm>
            <a:off x="2157487" y="2364717"/>
            <a:ext cx="1290000" cy="1261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8"/>
          <p:cNvSpPr/>
          <p:nvPr/>
        </p:nvSpPr>
        <p:spPr>
          <a:xfrm>
            <a:off x="3892277" y="2364717"/>
            <a:ext cx="1290000" cy="1261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8"/>
          <p:cNvSpPr/>
          <p:nvPr/>
        </p:nvSpPr>
        <p:spPr>
          <a:xfrm>
            <a:off x="5627067" y="2364717"/>
            <a:ext cx="1290000" cy="1261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8"/>
          <p:cNvSpPr/>
          <p:nvPr/>
        </p:nvSpPr>
        <p:spPr>
          <a:xfrm>
            <a:off x="7361856" y="2364717"/>
            <a:ext cx="1290000" cy="1261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1" name="Google Shape;14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1878" y="2375527"/>
            <a:ext cx="1240796" cy="123947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04573" y="2375879"/>
            <a:ext cx="1240789" cy="1238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82078" y="2375876"/>
            <a:ext cx="1240809" cy="12387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651658" y="2375876"/>
            <a:ext cx="1240809" cy="12387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1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361811" y="2375879"/>
            <a:ext cx="1240809" cy="12387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With this next one, the token can be moved themselves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7272" y="278713"/>
            <a:ext cx="876651" cy="875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67275" y="2134373"/>
            <a:ext cx="876646" cy="8752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2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67268" y="1206784"/>
            <a:ext cx="876659" cy="8752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2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67268" y="3061958"/>
            <a:ext cx="876659" cy="8752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2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67268" y="3989548"/>
            <a:ext cx="876659" cy="8752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